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62" r:id="rId3"/>
    <p:sldId id="266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7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0F3CB-3ABE-4FAA-8751-D07D5F645D57}" type="datetimeFigureOut">
              <a:rPr lang="fi-FI" smtClean="0"/>
              <a:t>26.5.2025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5985C-FBE2-4951-8BFF-67D7F1CE2E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9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7EBB1-B8A3-4A91-AB42-8AE315DF8A5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58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AE6-F852-4C1B-90D1-9719F8337BF5}" type="datetime1">
              <a:rPr lang="fi-FI" smtClean="0"/>
              <a:t>26.5.2025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Laajennettu Edustajakokous Hotel Kakola TURKU</a:t>
            </a:r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04A5-C489-44BC-AA84-4DD9E919C81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828800" y="3331699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7408481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E6D8-0D7A-4C6D-BA42-5E95775AF5AF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Laajennettu Edustajakokous Hotel Kakola TURKU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04A5-C489-44BC-AA84-4DD9E919C8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147178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9FB9-0342-4095-A0DC-C047F1C2902B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Laajennettu Edustajakokous Hotel Kakola TURKU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04A5-C489-44BC-AA84-4DD9E919C8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775332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570A-4CDB-491A-87A1-96048AA68C26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Laajennettu Edustajakokous Hotel Kakola TURKU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04A5-C489-44BC-AA84-4DD9E919C8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8727625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133600" y="2507787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56E7-4200-482B-A3D0-388A7F9E29DD}" type="datetime1">
              <a:rPr lang="fi-FI" smtClean="0"/>
              <a:t>26.5.2025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Laajennettu Edustajakokous Hotel Kakola TURKU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566400" y="6416679"/>
            <a:ext cx="1016000" cy="365125"/>
          </a:xfrm>
        </p:spPr>
        <p:txBody>
          <a:bodyPr/>
          <a:lstStyle/>
          <a:p>
            <a:fld id="{58BA04A5-C489-44BC-AA84-4DD9E919C8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050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AA8-9F3A-4724-BB23-400481F2C73B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Laajennettu Edustajakokous Hotel Kakola TURKU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04A5-C489-44BC-AA84-4DD9E919C8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618312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6193372" y="1535117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609600" y="2362204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2" y="2362204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4D3-3A7A-4A41-802B-87C752003163}" type="datetime1">
              <a:rPr lang="fi-FI" smtClean="0"/>
              <a:t>26.5.2025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Laajennettu Edustajakokous Hotel Kakola TURKU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04A5-C489-44BC-AA84-4DD9E919C8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506013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7789-010A-4785-8725-23175672465E}" type="datetime1">
              <a:rPr lang="fi-FI" smtClean="0"/>
              <a:t>26.5.2025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Laajennettu Edustajakokous Hotel Kakola TURKU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04A5-C489-44BC-AA84-4DD9E919C8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055780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1FD3-E4C2-4948-B879-3C8A39C9FCE2}" type="datetime1">
              <a:rPr lang="fi-FI" smtClean="0"/>
              <a:t>26.5.2025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Laajennettu Edustajakokous Hotel Kakola TURKU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04A5-C489-44BC-AA84-4DD9E919C8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220222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09605" y="1524004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05D0-89FE-4DF4-8673-0C0B7E394AAF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Laajennettu Edustajakokous Hotel Kakola TURKU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04A5-C489-44BC-AA84-4DD9E919C8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427701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i-FI">
                <a:solidFill>
                  <a:schemeClr val="lt1"/>
                </a:solidFill>
                <a:latin typeface="+mn-lt"/>
                <a:ea typeface="+mn-ea"/>
                <a:cs typeface="+mn-cs"/>
              </a:rPr>
              <a:t>Lisää kuva napsauttamalla kuvaketta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7CE-0E6D-41AA-A4D7-E66400D41A3B}" type="datetime1">
              <a:rPr lang="fi-FI" smtClean="0"/>
              <a:t>26.5.2025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Laajennettu Edustajakokous Hotel Kakola TURKU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04A5-C489-44BC-AA84-4DD9E919C8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860769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09600" y="6416679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EDECC3-79C2-4424-B84A-43B597E7BB21}" type="datetime1">
              <a:rPr lang="fi-FI" smtClean="0"/>
              <a:t>26.5.2025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4165600" y="6416679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fi-FI"/>
              <a:t>Laajennettu Edustajakokous Hotel Kakola TURKU</a:t>
            </a:r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10566400" y="6416679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BA04A5-C489-44BC-AA84-4DD9E919C8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8016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09950" y="476672"/>
            <a:ext cx="6800850" cy="1152129"/>
          </a:xfrm>
        </p:spPr>
        <p:txBody>
          <a:bodyPr>
            <a:normAutofit/>
          </a:bodyPr>
          <a:lstStyle/>
          <a:p>
            <a:pPr lvl="3"/>
            <a:r>
              <a:rPr lang="fi-FI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Tekniikan ja Erityisalojen Ammattilaiset KTL ry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idx="1"/>
          </p:nvPr>
        </p:nvSpPr>
        <p:spPr>
          <a:xfrm>
            <a:off x="1981200" y="1628800"/>
            <a:ext cx="8229600" cy="46805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fi-FI" sz="4000" dirty="0"/>
          </a:p>
          <a:p>
            <a:pPr marL="137160" indent="0">
              <a:buNone/>
            </a:pPr>
            <a:endParaRPr lang="fi-FI" sz="4000" dirty="0"/>
          </a:p>
          <a:p>
            <a:pPr marL="137160" indent="0">
              <a:buNone/>
            </a:pPr>
            <a:r>
              <a:rPr lang="fi-FI" sz="4000" dirty="0"/>
              <a:t>Visailua aiheesta kuin aiheesta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1E29-EED1-4724-8DFC-1EEE80C0A121}" type="datetime1">
              <a:rPr lang="fi-FI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26.5.2025</a:t>
            </a:fld>
            <a:endParaRPr lang="fi-FI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99476" y="6232819"/>
            <a:ext cx="2264346" cy="548985"/>
          </a:xfrm>
        </p:spPr>
        <p:txBody>
          <a:bodyPr/>
          <a:lstStyle/>
          <a:p>
            <a:r>
              <a:rPr lang="fi-FI" dirty="0">
                <a:solidFill>
                  <a:prstClr val="white">
                    <a:shade val="50000"/>
                  </a:prstClr>
                </a:solidFill>
                <a:latin typeface="Book Antiqua"/>
              </a:rPr>
              <a:t>Edunvalvonta seminaari</a:t>
            </a:r>
          </a:p>
          <a:p>
            <a:r>
              <a:rPr lang="fi-FI" dirty="0">
                <a:solidFill>
                  <a:prstClr val="white">
                    <a:shade val="50000"/>
                  </a:prstClr>
                </a:solidFill>
                <a:latin typeface="Book Antiqua"/>
              </a:rPr>
              <a:t> Hotel Rosendahl TAMPERE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620000" cy="1620000"/>
          </a:xfrm>
          <a:prstGeom prst="rect">
            <a:avLst/>
          </a:prstGeom>
        </p:spPr>
      </p:pic>
      <p:pic>
        <p:nvPicPr>
          <p:cNvPr id="6" name="Tallennettu ään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1FD3-E4C2-4948-B879-3C8A39C9FCE2}" type="datetime1">
              <a:rPr lang="fi-FI" smtClean="0"/>
              <a:t>26.5.2025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1677" cy="1621677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679027" y="273052"/>
            <a:ext cx="2941661" cy="1162051"/>
          </a:xfrm>
        </p:spPr>
        <p:txBody>
          <a:bodyPr anchor="ctr"/>
          <a:lstStyle/>
          <a:p>
            <a:r>
              <a:rPr lang="fi-FI" dirty="0" smtClean="0"/>
              <a:t>KTL ry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idx="2"/>
          </p:nvPr>
        </p:nvSpPr>
        <p:spPr>
          <a:xfrm>
            <a:off x="236484" y="1708155"/>
            <a:ext cx="4942488" cy="4418012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2200" dirty="0" smtClean="0"/>
              <a:t> Pyörätie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 smtClean="0"/>
              <a:t>Väistämisvelvollisuus pyöräilijän tienylityspaikassa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 smtClean="0"/>
              <a:t>Pyöräkaista</a:t>
            </a:r>
          </a:p>
          <a:p>
            <a:pPr marL="457200" indent="-457200">
              <a:buFont typeface="+mj-lt"/>
              <a:buAutoNum type="arabicPeriod"/>
            </a:pPr>
            <a:endParaRPr lang="fi-FI" sz="2200" dirty="0" smtClean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5" y="273050"/>
            <a:ext cx="5853113" cy="5853113"/>
          </a:xfr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1FD3-E4C2-4948-B879-3C8A39C9FCE2}" type="datetime1">
              <a:rPr lang="fi-FI" smtClean="0"/>
              <a:t>26.5.2025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Edunvalvonta seminaari Hotel Rosendahl TAMPERE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83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1FD3-E4C2-4948-B879-3C8A39C9FCE2}" type="datetime1">
              <a:rPr lang="fi-FI" smtClean="0"/>
              <a:t>26.5.2025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1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1FD3-E4C2-4948-B879-3C8A39C9FCE2}" type="datetime1">
              <a:rPr lang="fi-FI" smtClean="0"/>
              <a:t>26.5.2025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6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1FD3-E4C2-4948-B879-3C8A39C9FCE2}" type="datetime1">
              <a:rPr lang="fi-FI" smtClean="0"/>
              <a:t>26.5.2025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55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ippu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ippu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ippu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37</Words>
  <Application>Microsoft Office PowerPoint</Application>
  <PresentationFormat>Laajakuva</PresentationFormat>
  <Paragraphs>19</Paragraphs>
  <Slides>6</Slides>
  <Notes>1</Notes>
  <HiddenSlides>0</HiddenSlides>
  <MMClips>1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Book Antiqua</vt:lpstr>
      <vt:lpstr>Calibri</vt:lpstr>
      <vt:lpstr>Lucida Sans</vt:lpstr>
      <vt:lpstr>Wingdings</vt:lpstr>
      <vt:lpstr>Wingdings 2</vt:lpstr>
      <vt:lpstr>Wingdings 3</vt:lpstr>
      <vt:lpstr>Huippu</vt:lpstr>
      <vt:lpstr>Tekniikan ja Erityisalojen Ammattilaiset KTL ry </vt:lpstr>
      <vt:lpstr>PowerPoint-esitys</vt:lpstr>
      <vt:lpstr>KTL ry</vt:lpstr>
      <vt:lpstr>PowerPoint-esitys</vt:lpstr>
      <vt:lpstr>PowerPoint-esitys</vt:lpstr>
      <vt:lpstr>PowerPoint-esitys</vt:lpstr>
    </vt:vector>
  </TitlesOfParts>
  <Company>Varsinais-Suomen Sairaanhoitopiiri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Tekniikan ja Erityisalojen Ammattilaiset KTL ry</dc:title>
  <dc:creator>Lehdonkivi Jari</dc:creator>
  <cp:lastModifiedBy>Lehdonkivi Jari</cp:lastModifiedBy>
  <cp:revision>4</cp:revision>
  <dcterms:created xsi:type="dcterms:W3CDTF">2024-05-21T11:35:04Z</dcterms:created>
  <dcterms:modified xsi:type="dcterms:W3CDTF">2025-05-26T06:02:12Z</dcterms:modified>
</cp:coreProperties>
</file>